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65" r:id="rId4"/>
    <p:sldId id="261" r:id="rId5"/>
    <p:sldId id="257" r:id="rId6"/>
    <p:sldId id="260" r:id="rId7"/>
    <p:sldId id="266" r:id="rId8"/>
    <p:sldId id="263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8" d="100"/>
          <a:sy n="68" d="100"/>
        </p:scale>
        <p:origin x="8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35CDD-8375-44EF-87F7-5A9952427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764E5-2C2C-4F56-8E61-09206FFDE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3FB8E-A349-477D-9599-6E64B2FE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392B9-3B6F-4843-8675-E86D50E9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E09CA-218B-4BAC-BDD5-BEA2C169C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2214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7B59E-557C-4D0C-A0DB-DF4A5EEF3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EC0D7-67A9-43E8-8840-C9699D5143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7897A-57F8-494B-9D18-B98A7962B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574E-8F9D-4D54-8109-A0BCFB67C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3E22C-A4D4-4E16-BC22-16EF6174A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33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A726B8-C7DA-4CD3-BA5C-B2B56F1C10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32AD88-4296-440F-B335-2DF42D610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F042D-3E97-4E53-806D-DFE3C9DE7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8D134-4513-433E-A41C-AA22A0D3C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F0DFE-7A96-4E19-B958-455D3C6DB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0529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F9437-5879-4578-A77B-2AB8DDF34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154D6-3C7A-4CDF-AB1B-35FD71EB0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DFBE1-6915-4C43-80D9-348E96C7F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446B2-E98C-48CA-9AC6-47FD845F7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264C1-A9C6-416D-B206-47FF6E98A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417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6098D-1E99-4E24-846D-57D1DCE19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D244F6-C873-4E99-98CF-72D7BA0F3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309E4-8C20-4F93-BE22-A8F80FDF6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AE651-26E8-43A5-93A3-1057E55FF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3307B-0A99-406C-BE19-EFB26BC22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7149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89C56-4531-4729-8582-AFF91F2FC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3F53F-6DA3-4D8D-B53D-95588DD74B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37E1C6-10CA-4230-B258-17DFC1316A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92776-BFE7-4346-8E32-B5877C057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C26FC-594F-4395-A0F0-BE2A856C7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C971F3-4266-4A1E-9BBB-E302571BD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1501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67233-4F00-4EA1-9090-6E3E99337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B8319D-B451-4C19-BDEA-BFA90AB5C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A4FAE-AC97-4E50-93EA-2D404A693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3470DA-7730-4A72-AE93-657E3D42F9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A1A50A-1993-4F94-A8E0-C918132B4C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A87212-4477-4108-8110-7A0AAF3A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140D47-D194-4D80-9D7C-AA9A0368D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8019DF-AC94-48C0-96B5-17478600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2175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9771D-ABE3-4CA0-B3D6-1638A6080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4477D1-8881-40A8-AD18-A7F4CDF93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FDEB7B-EFE2-4515-B5E9-EF210E203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279199-40C5-4729-A0AD-486DB2E76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5725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BD3F26-9FAD-4B9E-9106-B73FB116F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B756CA-4188-4D86-99ED-ABD28C69E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D71CFC-C3D1-4DD6-8593-38CC355F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6446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8CA6C-AD36-4B8C-ACAF-D1B4413CA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87F2E-2E2E-48CF-8677-5CC55BD35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C2DE80-7C2B-44E5-B868-598FA7042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FA5ACE-22E0-400E-8B3E-EF280F264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72442-A105-4B43-A8B4-E7BE61EF4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4CA605-B197-426A-A0C0-7187A8548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366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7A6D7-8DC4-48D9-8C59-1B14682DA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C04BD0-F7BC-42A6-B831-8E31A8C486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941AD1-6786-4C37-A887-35B5FEB91E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155301-3EB0-4D31-A63F-B778D93BA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89555-8EDE-4681-882C-63ADDB96D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E8E8E-A269-451C-AC94-ABE2E40F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799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DEEDB0-E8D2-469E-A15F-FC8E24269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3DAEF0-40AE-4F49-B583-D60CE6806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80F3D-809C-43F2-875B-D9716BB092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6A405-6524-48D6-897D-7E5D9FE56A5F}" type="datetimeFigureOut">
              <a:rPr lang="en-IN" smtClean="0"/>
              <a:t>22-11-2025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1E73B-A1E1-45B6-8156-DC978E5A68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E868F-0CB5-4E27-980B-5CFE854384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2BAB4-580D-4F05-9AD2-C5845B08D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8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82118-EAA6-45A9-B34D-1BF7CA265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7E19BF4-EECF-40FA-A59A-C1B8DA9399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E17090-19BD-4AF0-99E5-85A719429B74}"/>
              </a:ext>
            </a:extLst>
          </p:cNvPr>
          <p:cNvSpPr txBox="1"/>
          <p:nvPr/>
        </p:nvSpPr>
        <p:spPr>
          <a:xfrm>
            <a:off x="272101" y="365125"/>
            <a:ext cx="2953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</a:rPr>
              <a:t>DASHBOARD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A1D394-764E-4F70-8AB6-56E84FA21B70}"/>
              </a:ext>
            </a:extLst>
          </p:cNvPr>
          <p:cNvSpPr/>
          <p:nvPr/>
        </p:nvSpPr>
        <p:spPr>
          <a:xfrm>
            <a:off x="10093069" y="5960640"/>
            <a:ext cx="14848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PAGE</a:t>
            </a:r>
            <a:r>
              <a:rPr lang="en-IN" sz="40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32871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2068D-C1A1-4B3A-9F7D-366FB83B99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D36549-F046-41AD-95E1-1BDDE915B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D8E97B-2D7D-49BE-822C-FDD226C15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5F4C8AD-9064-4CA7-8246-E13EA6B81B0C}"/>
              </a:ext>
            </a:extLst>
          </p:cNvPr>
          <p:cNvSpPr/>
          <p:nvPr/>
        </p:nvSpPr>
        <p:spPr>
          <a:xfrm>
            <a:off x="636921" y="352922"/>
            <a:ext cx="253372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Algerian" panose="04020705040A02060702" pitchFamily="82" charset="0"/>
              </a:rPr>
              <a:t>HOME</a:t>
            </a:r>
            <a:r>
              <a:rPr lang="en-IN" sz="4400" b="1" dirty="0">
                <a:solidFill>
                  <a:schemeClr val="bg1"/>
                </a:solidFill>
                <a:latin typeface="Algerian" panose="04020705040A02060702" pitchFamily="82" charset="0"/>
              </a:rPr>
              <a:t>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B5CA1E5-95AA-4A14-885E-572AF4979E56}"/>
              </a:ext>
            </a:extLst>
          </p:cNvPr>
          <p:cNvSpPr/>
          <p:nvPr/>
        </p:nvSpPr>
        <p:spPr>
          <a:xfrm>
            <a:off x="10093069" y="5960640"/>
            <a:ext cx="14848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PAGE</a:t>
            </a:r>
            <a:r>
              <a:rPr lang="en-IN" sz="40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60033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043B5-1EC3-438E-9A63-503B72674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5DAF1F-57D9-4234-8DFE-C82733E446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94D4ECA-5E9B-447D-9820-FC44D5E098AF}"/>
              </a:ext>
            </a:extLst>
          </p:cNvPr>
          <p:cNvSpPr/>
          <p:nvPr/>
        </p:nvSpPr>
        <p:spPr>
          <a:xfrm>
            <a:off x="838200" y="1027906"/>
            <a:ext cx="24103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Internship </a:t>
            </a:r>
            <a:endParaRPr lang="en-IN" sz="3200" dirty="0">
              <a:effectLst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B4CC83-406E-49A3-86ED-37728CCBA09B}"/>
              </a:ext>
            </a:extLst>
          </p:cNvPr>
          <p:cNvSpPr/>
          <p:nvPr/>
        </p:nvSpPr>
        <p:spPr>
          <a:xfrm>
            <a:off x="8510337" y="2844225"/>
            <a:ext cx="24103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Program </a:t>
            </a:r>
            <a:endParaRPr lang="en-IN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74906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F5402-818F-4C2B-B4AD-624D4586A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00447-2CCF-432D-8C7F-20F6CCDED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9DFC5-E066-4021-9D87-C49D3F4DF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A5A59F1-C180-47FD-9704-853F42BA096E}"/>
              </a:ext>
            </a:extLst>
          </p:cNvPr>
          <p:cNvSpPr/>
          <p:nvPr/>
        </p:nvSpPr>
        <p:spPr>
          <a:xfrm>
            <a:off x="10093069" y="5960640"/>
            <a:ext cx="14848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PAGE</a:t>
            </a:r>
            <a:r>
              <a:rPr lang="en-IN" sz="40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CC661D-657F-4969-B0DC-C5EAD7239B61}"/>
              </a:ext>
            </a:extLst>
          </p:cNvPr>
          <p:cNvSpPr/>
          <p:nvPr/>
        </p:nvSpPr>
        <p:spPr>
          <a:xfrm>
            <a:off x="838200" y="748407"/>
            <a:ext cx="277686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free </a:t>
            </a:r>
          </a:p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internship </a:t>
            </a:r>
            <a:endParaRPr lang="en-IN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507829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F5402-818F-4C2B-B4AD-624D4586A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00447-2CCF-432D-8C7F-20F6CCDED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76B110-B640-4DCB-97BB-AA7308E72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C39000-D7DD-406A-B357-8A0F10E554F5}"/>
              </a:ext>
            </a:extLst>
          </p:cNvPr>
          <p:cNvSpPr/>
          <p:nvPr/>
        </p:nvSpPr>
        <p:spPr>
          <a:xfrm>
            <a:off x="10093069" y="5960640"/>
            <a:ext cx="14848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PAGE</a:t>
            </a:r>
            <a:r>
              <a:rPr lang="en-IN" sz="40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F68F67-EF79-47DC-A10C-62802F20DFA5}"/>
              </a:ext>
            </a:extLst>
          </p:cNvPr>
          <p:cNvSpPr/>
          <p:nvPr/>
        </p:nvSpPr>
        <p:spPr>
          <a:xfrm>
            <a:off x="838200" y="748407"/>
            <a:ext cx="277686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paid</a:t>
            </a:r>
          </a:p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internship </a:t>
            </a:r>
            <a:endParaRPr lang="en-IN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46869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2068D-C1A1-4B3A-9F7D-366FB83B99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D36549-F046-41AD-95E1-1BDDE915B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370BD9C-FA57-481C-8AE8-0DDBD3D48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020"/>
            <a:ext cx="12192000" cy="690595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033271D-4D77-4074-AA8D-D0676FA923DB}"/>
              </a:ext>
            </a:extLst>
          </p:cNvPr>
          <p:cNvSpPr/>
          <p:nvPr/>
        </p:nvSpPr>
        <p:spPr>
          <a:xfrm>
            <a:off x="10093069" y="5960640"/>
            <a:ext cx="14848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PAGE</a:t>
            </a:r>
            <a:r>
              <a:rPr lang="en-IN" sz="40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D5C4CE-7287-4492-9CDB-86DD5DD9D57D}"/>
              </a:ext>
            </a:extLst>
          </p:cNvPr>
          <p:cNvSpPr/>
          <p:nvPr/>
        </p:nvSpPr>
        <p:spPr>
          <a:xfrm>
            <a:off x="373505" y="298702"/>
            <a:ext cx="277686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About us </a:t>
            </a:r>
          </a:p>
          <a:p>
            <a:endParaRPr lang="en-IN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20239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F5402-818F-4C2B-B4AD-624D4586A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00447-2CCF-432D-8C7F-20F6CCDED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76B110-B640-4DCB-97BB-AA7308E72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C39000-D7DD-406A-B357-8A0F10E554F5}"/>
              </a:ext>
            </a:extLst>
          </p:cNvPr>
          <p:cNvSpPr/>
          <p:nvPr/>
        </p:nvSpPr>
        <p:spPr>
          <a:xfrm>
            <a:off x="10093069" y="5960640"/>
            <a:ext cx="14848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PAGE</a:t>
            </a:r>
            <a:r>
              <a:rPr lang="en-IN" sz="40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F68F67-EF79-47DC-A10C-62802F20DFA5}"/>
              </a:ext>
            </a:extLst>
          </p:cNvPr>
          <p:cNvSpPr/>
          <p:nvPr/>
        </p:nvSpPr>
        <p:spPr>
          <a:xfrm>
            <a:off x="235308" y="599995"/>
            <a:ext cx="277686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Help &amp; support  </a:t>
            </a:r>
            <a:endParaRPr lang="en-IN" sz="3200" dirty="0"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ABCF01-8B05-4980-B8E6-7B07CCDA7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990" y="0"/>
            <a:ext cx="6485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55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48EEE-0B2D-4AC7-B80B-EB96CA311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274F5-D524-4F0D-92D3-192E40D31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0A85D8-1370-4E69-80DB-B710D023D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C5609C7-2184-4A89-812B-0D05662042C4}"/>
              </a:ext>
            </a:extLst>
          </p:cNvPr>
          <p:cNvSpPr/>
          <p:nvPr/>
        </p:nvSpPr>
        <p:spPr>
          <a:xfrm>
            <a:off x="10093069" y="5960640"/>
            <a:ext cx="14848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PAGE</a:t>
            </a:r>
            <a:r>
              <a:rPr lang="en-IN" sz="40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981A1B-0312-4BE7-8CB5-F65D38AAD99C}"/>
              </a:ext>
            </a:extLst>
          </p:cNvPr>
          <p:cNvSpPr/>
          <p:nvPr/>
        </p:nvSpPr>
        <p:spPr>
          <a:xfrm>
            <a:off x="320938" y="489297"/>
            <a:ext cx="34351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Contact us </a:t>
            </a:r>
            <a:endParaRPr lang="en-IN" sz="3200" dirty="0"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2DFAEB-ABB3-4A17-99E2-F29B67430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951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F66DB-A806-40E1-A577-68CF79E96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336202-8CB4-47C4-8EE1-568384913806}"/>
              </a:ext>
            </a:extLst>
          </p:cNvPr>
          <p:cNvSpPr/>
          <p:nvPr/>
        </p:nvSpPr>
        <p:spPr>
          <a:xfrm>
            <a:off x="0" y="488260"/>
            <a:ext cx="14848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HELP</a:t>
            </a:r>
            <a:r>
              <a:rPr lang="en-IN" sz="40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03B0A2-417B-4B65-B831-076A88C7A4D2}"/>
              </a:ext>
            </a:extLst>
          </p:cNvPr>
          <p:cNvSpPr/>
          <p:nvPr/>
        </p:nvSpPr>
        <p:spPr>
          <a:xfrm>
            <a:off x="4591512" y="2549445"/>
            <a:ext cx="33543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PRODUCTION</a:t>
            </a:r>
            <a:r>
              <a:rPr lang="en-IN" sz="3600" b="1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 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D12A90-E6BE-44E1-B0FE-8112E48D4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C5F26E5-121B-4F32-9EF0-7553DC081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4983A1F-1DC9-4E54-BDD9-2C3746215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46" y="0"/>
            <a:ext cx="675249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2382B56-8480-4BD6-A828-1E75F0BB3301}"/>
              </a:ext>
            </a:extLst>
          </p:cNvPr>
          <p:cNvSpPr/>
          <p:nvPr/>
        </p:nvSpPr>
        <p:spPr>
          <a:xfrm>
            <a:off x="8782085" y="789975"/>
            <a:ext cx="277686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Production</a:t>
            </a:r>
          </a:p>
          <a:p>
            <a:r>
              <a:rPr lang="en-IN" sz="3200" b="1" dirty="0">
                <a:solidFill>
                  <a:srgbClr val="FFFFFF"/>
                </a:solidFill>
                <a:latin typeface="Algerian" panose="04020705040A02060702" pitchFamily="82" charset="0"/>
              </a:rPr>
              <a:t>              Page </a:t>
            </a:r>
          </a:p>
          <a:p>
            <a:endParaRPr lang="en-IN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107465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27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Algerian</vt:lpstr>
      <vt:lpstr>Arial</vt:lpstr>
      <vt:lpstr>Bahnschrift</vt:lpstr>
      <vt:lpstr>Calibri</vt:lpstr>
      <vt:lpstr>Calibri Light</vt:lpstr>
      <vt:lpstr>Cascadia Code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exact</dc:creator>
  <cp:lastModifiedBy>exact</cp:lastModifiedBy>
  <cp:revision>4</cp:revision>
  <dcterms:created xsi:type="dcterms:W3CDTF">2025-11-23T07:31:24Z</dcterms:created>
  <dcterms:modified xsi:type="dcterms:W3CDTF">2025-11-23T08:01:29Z</dcterms:modified>
</cp:coreProperties>
</file>

<file path=docProps/thumbnail.jpeg>
</file>